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4"/>
  </p:notesMasterIdLst>
  <p:handoutMasterIdLst>
    <p:handoutMasterId r:id="rId15"/>
  </p:handoutMasterIdLst>
  <p:sldIdLst>
    <p:sldId id="265" r:id="rId3"/>
    <p:sldId id="310" r:id="rId4"/>
    <p:sldId id="311" r:id="rId5"/>
    <p:sldId id="327" r:id="rId6"/>
    <p:sldId id="328" r:id="rId7"/>
    <p:sldId id="323" r:id="rId8"/>
    <p:sldId id="329" r:id="rId9"/>
    <p:sldId id="321" r:id="rId10"/>
    <p:sldId id="330" r:id="rId11"/>
    <p:sldId id="331" r:id="rId12"/>
    <p:sldId id="322" r:id="rId13"/>
  </p:sldIdLst>
  <p:sldSz cx="12188825"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107" d="100"/>
          <a:sy n="107" d="100"/>
        </p:scale>
        <p:origin x="714" y="90"/>
      </p:cViewPr>
      <p:guideLst>
        <p:guide pos="383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56E6107-4F70-4432-81A1-E9329BDC8361}" type="datetime1">
              <a:rPr lang="zh-CN" altLang="en-US" smtClean="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n-US" altLang="zh-CN">
                <a:latin typeface="微软雅黑" panose="020B0503020204020204" pitchFamily="34" charset="-122"/>
                <a:ea typeface="微软雅黑" panose="020B0503020204020204" pitchFamily="34" charset="-122"/>
              </a:rPr>
            </a:fld>
            <a:endParaRPr lang="en-US" altLang="zh-CN"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0760B032-84D0-4C37-BA11-143E54573B20}" type="datetime1">
              <a:rPr lang="zh-CN" altLang="en-US" smtClean="0"/>
            </a:fld>
            <a:endParaRPr lang="zh-CN" altLang="en-US" dirty="0"/>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F93199CD-3E1B-4AE6-990F-76F925F5EA9F}" type="slidenum">
              <a:rPr lang="en-US" altLang="zh-CN"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zh-CN" altLang="en-US" noProof="0" smtClean="0"/>
              <a:t>单击此处编辑母版标题样式</a:t>
            </a:r>
            <a:endParaRPr lang="zh-CN" altLang="en-US" noProof="0" dirty="0"/>
          </a:p>
        </p:txBody>
      </p:sp>
      <p:sp>
        <p:nvSpPr>
          <p:cNvPr id="3" name="副标题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zh-CN" altLang="en-US" noProof="0" smtClean="0"/>
              <a:t>单击此处编辑母版副标题样式</a:t>
            </a:r>
            <a:endParaRPr lang="zh-CN"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smtClean="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smtClean="0"/>
              <a:t>单击此处编辑母版文本样式</a:t>
            </a:r>
            <a:endParaRPr lang="zh-CN" altLang="en-US" noProof="0" smtClean="0"/>
          </a:p>
          <a:p>
            <a:pPr lvl="1" rtl="0"/>
            <a:r>
              <a:rPr lang="zh-CN" altLang="en-US" noProof="0" smtClean="0"/>
              <a:t>第二级</a:t>
            </a:r>
            <a:endParaRPr lang="zh-CN" altLang="en-US" noProof="0" smtClean="0"/>
          </a:p>
          <a:p>
            <a:pPr lvl="2" rtl="0"/>
            <a:r>
              <a:rPr lang="zh-CN" altLang="en-US" noProof="0" smtClean="0"/>
              <a:t>第三级</a:t>
            </a:r>
            <a:endParaRPr lang="zh-CN" altLang="en-US" noProof="0" smtClean="0"/>
          </a:p>
          <a:p>
            <a:pPr lvl="3" rtl="0"/>
            <a:r>
              <a:rPr lang="zh-CN" altLang="en-US" noProof="0" smtClean="0"/>
              <a:t>第四级</a:t>
            </a:r>
            <a:endParaRPr lang="zh-CN" altLang="en-US" noProof="0" smtClean="0"/>
          </a:p>
          <a:p>
            <a:pPr lvl="4" rtl="0"/>
            <a:r>
              <a:rPr lang="zh-CN" altLang="en-US" noProof="0" smtClean="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CC847F5-93BF-420F-8B65-846E937E9C1A}"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fld>
            <a:endParaRPr lang="en-US" altLang="zh-CN"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142412" y="381001"/>
            <a:ext cx="1524001" cy="5638800"/>
          </a:xfrm>
        </p:spPr>
        <p:txBody>
          <a:bodyPr vert="eaVert" rtlCol="0"/>
          <a:lstStyle/>
          <a:p>
            <a:pPr rtl="0"/>
            <a:r>
              <a:rPr lang="zh-CN" altLang="en-US" noProof="0" smtClean="0"/>
              <a:t>单击此处编辑母版标题样式</a:t>
            </a:r>
            <a:endParaRPr lang="zh-CN" altLang="en-US" noProof="0" dirty="0"/>
          </a:p>
        </p:txBody>
      </p:sp>
      <p:sp>
        <p:nvSpPr>
          <p:cNvPr id="3" name="竖排文字占位符 2"/>
          <p:cNvSpPr>
            <a:spLocks noGrp="1"/>
          </p:cNvSpPr>
          <p:nvPr>
            <p:ph type="body" orient="vert" idx="1"/>
          </p:nvPr>
        </p:nvSpPr>
        <p:spPr>
          <a:xfrm>
            <a:off x="1522412" y="381001"/>
            <a:ext cx="7391399" cy="5638800"/>
          </a:xfrm>
        </p:spPr>
        <p:txBody>
          <a:bodyPr vert="eaVert" rtlCol="0"/>
          <a:lstStyle/>
          <a:p>
            <a:pPr lvl="0" rtl="0"/>
            <a:r>
              <a:rPr lang="zh-CN" altLang="en-US" noProof="0" smtClean="0"/>
              <a:t>单击此处编辑母版文本样式</a:t>
            </a:r>
            <a:endParaRPr lang="zh-CN" altLang="en-US" noProof="0" smtClean="0"/>
          </a:p>
          <a:p>
            <a:pPr lvl="1" rtl="0"/>
            <a:r>
              <a:rPr lang="zh-CN" altLang="en-US" noProof="0" smtClean="0"/>
              <a:t>第二级</a:t>
            </a:r>
            <a:endParaRPr lang="zh-CN" altLang="en-US" noProof="0" smtClean="0"/>
          </a:p>
          <a:p>
            <a:pPr lvl="2" rtl="0"/>
            <a:r>
              <a:rPr lang="zh-CN" altLang="en-US" noProof="0" smtClean="0"/>
              <a:t>第三级</a:t>
            </a:r>
            <a:endParaRPr lang="zh-CN" altLang="en-US" noProof="0" smtClean="0"/>
          </a:p>
          <a:p>
            <a:pPr lvl="3" rtl="0"/>
            <a:r>
              <a:rPr lang="zh-CN" altLang="en-US" noProof="0" smtClean="0"/>
              <a:t>第四级</a:t>
            </a:r>
            <a:endParaRPr lang="zh-CN" altLang="en-US" noProof="0" smtClean="0"/>
          </a:p>
          <a:p>
            <a:pPr lvl="4" rtl="0"/>
            <a:r>
              <a:rPr lang="zh-CN" altLang="en-US" noProof="0" smtClean="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6E377329-BC83-4AA4-8C27-9230F654D81D}"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fld>
            <a:endParaRPr lang="en-US" altLang="zh-CN"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smtClean="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stStyle>
          <a:p>
            <a:pPr lvl="0" rtl="0"/>
            <a:r>
              <a:rPr lang="zh-CN" altLang="en-US" noProof="0" smtClean="0"/>
              <a:t>单击此处编辑母版文本样式</a:t>
            </a:r>
            <a:endParaRPr lang="zh-CN" altLang="en-US" noProof="0" smtClean="0"/>
          </a:p>
          <a:p>
            <a:pPr lvl="1" rtl="0"/>
            <a:r>
              <a:rPr lang="zh-CN" altLang="en-US" noProof="0" smtClean="0"/>
              <a:t>第二级</a:t>
            </a:r>
            <a:endParaRPr lang="zh-CN" altLang="en-US" noProof="0" smtClean="0"/>
          </a:p>
          <a:p>
            <a:pPr lvl="2" rtl="0"/>
            <a:r>
              <a:rPr lang="zh-CN" altLang="en-US" noProof="0" smtClean="0"/>
              <a:t>第三级</a:t>
            </a:r>
            <a:endParaRPr lang="zh-CN" altLang="en-US" noProof="0" smtClean="0"/>
          </a:p>
          <a:p>
            <a:pPr lvl="3" rtl="0"/>
            <a:r>
              <a:rPr lang="zh-CN" altLang="en-US" noProof="0" smtClean="0"/>
              <a:t>第四级</a:t>
            </a:r>
            <a:endParaRPr lang="zh-CN" altLang="en-US" noProof="0" smtClean="0"/>
          </a:p>
          <a:p>
            <a:pPr lvl="4" rtl="0"/>
            <a:r>
              <a:rPr lang="zh-CN" altLang="en-US" noProof="0" smtClean="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590CACB-45F2-4467-AFEF-2FAF076B81D1}" type="datetime1">
              <a:rPr lang="zh-CN" altLang="en-US" smtClean="0"/>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fld>
            <a:endParaRPr lang="zh-CN"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zh-CN" altLang="en-US" noProof="0" smtClean="0"/>
              <a:t>单击此处编辑母版标题样式</a:t>
            </a:r>
            <a:endParaRPr lang="zh-CN" altLang="en-US" noProof="0" dirty="0"/>
          </a:p>
        </p:txBody>
      </p:sp>
      <p:sp>
        <p:nvSpPr>
          <p:cNvPr id="3" name="文本占位符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noProof="0" smtClean="0"/>
              <a:t>单击此处编辑母版文本样式</a:t>
            </a:r>
            <a:endParaRPr lang="zh-CN" altLang="en-US" noProof="0" smtClean="0"/>
          </a:p>
        </p:txBody>
      </p:sp>
      <p:sp>
        <p:nvSpPr>
          <p:cNvPr id="4" name="日期占位符 3"/>
          <p:cNvSpPr>
            <a:spLocks noGrp="1"/>
          </p:cNvSpPr>
          <p:nvPr>
            <p:ph type="dt" sz="half" idx="10"/>
          </p:nvPr>
        </p:nvSpPr>
        <p:spPr/>
        <p:txBody>
          <a:bodyPr rtlCol="0"/>
          <a:lstStyle>
            <a:lvl1pPr>
              <a:defRPr/>
            </a:lvl1pPr>
          </a:lstStyle>
          <a:p>
            <a:fld id="{2B5F8077-0E3A-4E2F-B75E-22C62A81D703}"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2A013F82-EE5E-44EE-A61D-E31C6657F26F}" type="slidenum">
              <a:rPr lang="en-US" altLang="zh-CN" noProof="0" smtClean="0"/>
            </a:fld>
            <a:endParaRPr lang="en-US" altLang="zh-CN"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smtClean="0"/>
              <a:t>单击此处编辑母版标题样式</a:t>
            </a:r>
            <a:endParaRPr lang="zh-CN" altLang="en-US" noProof="0" dirty="0"/>
          </a:p>
        </p:txBody>
      </p:sp>
      <p:sp>
        <p:nvSpPr>
          <p:cNvPr id="3" name="内容占位符 2"/>
          <p:cNvSpPr>
            <a:spLocks noGrp="1"/>
          </p:cNvSpPr>
          <p:nvPr>
            <p:ph sz="half" idx="1"/>
          </p:nvPr>
        </p:nvSpPr>
        <p:spPr>
          <a:xfrm>
            <a:off x="1504781" y="1905001"/>
            <a:ext cx="4419599"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smtClean="0"/>
              <a:t>单击此处编辑母版文本样式</a:t>
            </a:r>
            <a:endParaRPr lang="zh-CN" altLang="en-US" noProof="0" smtClean="0"/>
          </a:p>
          <a:p>
            <a:pPr lvl="1" rtl="0"/>
            <a:r>
              <a:rPr lang="zh-CN" altLang="en-US" noProof="0" smtClean="0"/>
              <a:t>第二级</a:t>
            </a:r>
            <a:endParaRPr lang="zh-CN" altLang="en-US" noProof="0" smtClean="0"/>
          </a:p>
          <a:p>
            <a:pPr lvl="2" rtl="0"/>
            <a:r>
              <a:rPr lang="zh-CN" altLang="en-US" noProof="0" smtClean="0"/>
              <a:t>第三级</a:t>
            </a:r>
            <a:endParaRPr lang="zh-CN" altLang="en-US" noProof="0" smtClean="0"/>
          </a:p>
          <a:p>
            <a:pPr lvl="3" rtl="0"/>
            <a:r>
              <a:rPr lang="zh-CN" altLang="en-US" noProof="0" smtClean="0"/>
              <a:t>第四级</a:t>
            </a:r>
            <a:endParaRPr lang="zh-CN" altLang="en-US" noProof="0" smtClean="0"/>
          </a:p>
          <a:p>
            <a:pPr lvl="4" rtl="0"/>
            <a:r>
              <a:rPr lang="zh-CN" altLang="en-US" noProof="0" smtClean="0"/>
              <a:t>第五级</a:t>
            </a:r>
            <a:endParaRPr lang="zh-CN" altLang="en-US" noProof="0" dirty="0"/>
          </a:p>
        </p:txBody>
      </p:sp>
      <p:sp>
        <p:nvSpPr>
          <p:cNvPr id="4" name="内容占位符 3"/>
          <p:cNvSpPr>
            <a:spLocks noGrp="1"/>
          </p:cNvSpPr>
          <p:nvPr>
            <p:ph sz="half" idx="2"/>
          </p:nvPr>
        </p:nvSpPr>
        <p:spPr>
          <a:xfrm>
            <a:off x="6229183" y="1905001"/>
            <a:ext cx="4419600" cy="4114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600">
                <a:latin typeface="微软雅黑" panose="020B0503020204020204" pitchFamily="34" charset="-122"/>
                <a:ea typeface="微软雅黑" panose="020B0503020204020204" pitchFamily="34" charset="-122"/>
              </a:defRPr>
            </a:lvl4pPr>
            <a:lvl5pPr algn="l" rtl="0">
              <a:defRPr sz="1600">
                <a:latin typeface="微软雅黑" panose="020B0503020204020204" pitchFamily="34" charset="-122"/>
                <a:ea typeface="微软雅黑" panose="020B0503020204020204" pitchFamily="34" charset="-122"/>
              </a:defRPr>
            </a:lvl5pPr>
            <a:lvl6pPr algn="l" rtl="0">
              <a:defRPr sz="1600"/>
            </a:lvl6pPr>
            <a:lvl7pPr algn="l" rtl="0">
              <a:defRPr sz="1600"/>
            </a:lvl7pPr>
            <a:lvl8pPr algn="l" rtl="0">
              <a:defRPr sz="1600"/>
            </a:lvl8pPr>
            <a:lvl9pPr algn="l" rtl="0">
              <a:defRPr sz="1600"/>
            </a:lvl9pPr>
          </a:lstStyle>
          <a:p>
            <a:pPr lvl="0" rtl="0"/>
            <a:r>
              <a:rPr lang="zh-CN" altLang="en-US" noProof="0" smtClean="0"/>
              <a:t>单击此处编辑母版文本样式</a:t>
            </a:r>
            <a:endParaRPr lang="zh-CN" altLang="en-US" noProof="0" smtClean="0"/>
          </a:p>
          <a:p>
            <a:pPr lvl="1" rtl="0"/>
            <a:r>
              <a:rPr lang="zh-CN" altLang="en-US" noProof="0" smtClean="0"/>
              <a:t>第二级</a:t>
            </a:r>
            <a:endParaRPr lang="zh-CN" altLang="en-US" noProof="0" smtClean="0"/>
          </a:p>
          <a:p>
            <a:pPr lvl="2" rtl="0"/>
            <a:r>
              <a:rPr lang="zh-CN" altLang="en-US" noProof="0" smtClean="0"/>
              <a:t>第三级</a:t>
            </a:r>
            <a:endParaRPr lang="zh-CN" altLang="en-US" noProof="0" smtClean="0"/>
          </a:p>
          <a:p>
            <a:pPr lvl="3" rtl="0"/>
            <a:r>
              <a:rPr lang="zh-CN" altLang="en-US" noProof="0" smtClean="0"/>
              <a:t>第四级</a:t>
            </a:r>
            <a:endParaRPr lang="zh-CN" altLang="en-US" noProof="0" smtClean="0"/>
          </a:p>
          <a:p>
            <a:pPr lvl="4" rtl="0"/>
            <a:r>
              <a:rPr lang="zh-CN" altLang="en-US" noProof="0" smtClean="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17CC0278-CB38-4147-A3E5-29E0B37DAE13}" type="datetime1">
              <a:rPr lang="zh-CN" altLang="en-US" smtClean="0"/>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fld>
            <a:endParaRPr lang="zh-CN"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smtClean="0"/>
              <a:t>单击此处编辑母版标题样式</a:t>
            </a:r>
            <a:endParaRPr lang="zh-CN" altLang="en-US" noProof="0" dirty="0"/>
          </a:p>
        </p:txBody>
      </p:sp>
      <p:sp>
        <p:nvSpPr>
          <p:cNvPr id="3" name="文本占位符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smtClean="0"/>
              <a:t>单击此处编辑母版文本样式</a:t>
            </a:r>
            <a:endParaRPr lang="zh-CN" altLang="en-US" noProof="0" smtClean="0"/>
          </a:p>
        </p:txBody>
      </p:sp>
      <p:sp>
        <p:nvSpPr>
          <p:cNvPr id="4" name="内容占位符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smtClean="0"/>
              <a:t>单击此处编辑母版文本样式</a:t>
            </a:r>
            <a:endParaRPr lang="zh-CN" altLang="en-US" noProof="0" smtClean="0"/>
          </a:p>
          <a:p>
            <a:pPr lvl="1" rtl="0"/>
            <a:r>
              <a:rPr lang="zh-CN" altLang="en-US" noProof="0" smtClean="0"/>
              <a:t>第二级</a:t>
            </a:r>
            <a:endParaRPr lang="zh-CN" altLang="en-US" noProof="0" smtClean="0"/>
          </a:p>
          <a:p>
            <a:pPr lvl="2" rtl="0"/>
            <a:r>
              <a:rPr lang="zh-CN" altLang="en-US" noProof="0" smtClean="0"/>
              <a:t>第三级</a:t>
            </a:r>
            <a:endParaRPr lang="zh-CN" altLang="en-US" noProof="0" smtClean="0"/>
          </a:p>
          <a:p>
            <a:pPr lvl="3" rtl="0"/>
            <a:r>
              <a:rPr lang="zh-CN" altLang="en-US" noProof="0" smtClean="0"/>
              <a:t>第四级</a:t>
            </a:r>
            <a:endParaRPr lang="zh-CN" altLang="en-US" noProof="0" smtClean="0"/>
          </a:p>
          <a:p>
            <a:pPr lvl="4" rtl="0"/>
            <a:r>
              <a:rPr lang="zh-CN" altLang="en-US" noProof="0" smtClean="0"/>
              <a:t>第五级</a:t>
            </a:r>
            <a:endParaRPr lang="zh-CN" altLang="en-US" noProof="0" dirty="0"/>
          </a:p>
        </p:txBody>
      </p:sp>
      <p:sp>
        <p:nvSpPr>
          <p:cNvPr id="5" name="文本占位符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smtClean="0"/>
              <a:t>单击此处编辑母版文本样式</a:t>
            </a:r>
            <a:endParaRPr lang="zh-CN" altLang="en-US" noProof="0" smtClean="0"/>
          </a:p>
        </p:txBody>
      </p:sp>
      <p:sp>
        <p:nvSpPr>
          <p:cNvPr id="6" name="内容占位符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smtClean="0"/>
              <a:t>单击此处编辑母版文本样式</a:t>
            </a:r>
            <a:endParaRPr lang="zh-CN" altLang="en-US" noProof="0" smtClean="0"/>
          </a:p>
          <a:p>
            <a:pPr lvl="1" rtl="0"/>
            <a:r>
              <a:rPr lang="zh-CN" altLang="en-US" noProof="0" smtClean="0"/>
              <a:t>第二级</a:t>
            </a:r>
            <a:endParaRPr lang="zh-CN" altLang="en-US" noProof="0" smtClean="0"/>
          </a:p>
          <a:p>
            <a:pPr lvl="2" rtl="0"/>
            <a:r>
              <a:rPr lang="zh-CN" altLang="en-US" noProof="0" smtClean="0"/>
              <a:t>第三级</a:t>
            </a:r>
            <a:endParaRPr lang="zh-CN" altLang="en-US" noProof="0" smtClean="0"/>
          </a:p>
          <a:p>
            <a:pPr lvl="3" rtl="0"/>
            <a:r>
              <a:rPr lang="zh-CN" altLang="en-US" noProof="0" smtClean="0"/>
              <a:t>第四级</a:t>
            </a:r>
            <a:endParaRPr lang="zh-CN" altLang="en-US" noProof="0" smtClean="0"/>
          </a:p>
          <a:p>
            <a:pPr lvl="4" rtl="0"/>
            <a:r>
              <a:rPr lang="zh-CN" altLang="en-US" noProof="0" smtClean="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E3F0142-28F1-4EAE-A000-8206DFCC5E82}" type="datetime1">
              <a:rPr lang="zh-CN" altLang="en-US" smtClean="0"/>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2A013F82-EE5E-44EE-A61D-E31C6657F26F}" type="slidenum">
              <a:rPr lang="en-US" altLang="zh-CN" noProof="0" smtClean="0"/>
            </a:fld>
            <a:endParaRPr lang="en-US" altLang="zh-CN"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dirty="0"/>
          </a:p>
        </p:txBody>
      </p:sp>
      <p:sp>
        <p:nvSpPr>
          <p:cNvPr id="3" name="日期占位符 2"/>
          <p:cNvSpPr>
            <a:spLocks noGrp="1"/>
          </p:cNvSpPr>
          <p:nvPr>
            <p:ph type="dt" sz="half" idx="10"/>
          </p:nvPr>
        </p:nvSpPr>
        <p:spPr/>
        <p:txBody>
          <a:bodyPr rtlCol="0"/>
          <a:lstStyle>
            <a:lvl1pPr>
              <a:defRPr/>
            </a:lvl1pPr>
          </a:lstStyle>
          <a:p>
            <a:fld id="{A4BB1F61-C412-4D7C-8881-587417A7B600}" type="datetime1">
              <a:rPr lang="zh-CN" altLang="en-US" smtClean="0"/>
            </a:fld>
            <a:endParaRPr lang="zh-CN" altLang="en-US" dirty="0"/>
          </a:p>
        </p:txBody>
      </p:sp>
      <p:sp>
        <p:nvSpPr>
          <p:cNvPr id="4" name="页脚占位符 3"/>
          <p:cNvSpPr>
            <a:spLocks noGrp="1"/>
          </p:cNvSpPr>
          <p:nvPr>
            <p:ph type="ftr" sz="quarter" idx="11"/>
          </p:nvPr>
        </p:nvSpPr>
        <p:spPr/>
        <p:txBody>
          <a:bodyPr rtlCol="0"/>
          <a:lstStyle/>
          <a:p>
            <a:pPr rtl="0"/>
          </a:p>
        </p:txBody>
      </p:sp>
      <p:sp>
        <p:nvSpPr>
          <p:cNvPr id="5" name="灯片编号占位符 4"/>
          <p:cNvSpPr>
            <a:spLocks noGrp="1"/>
          </p:cNvSpPr>
          <p:nvPr>
            <p:ph type="sldNum" sz="quarter" idx="12"/>
          </p:nvPr>
        </p:nvSpPr>
        <p:spPr/>
        <p:txBody>
          <a:bodyPr rtlCol="0"/>
          <a:lstStyle/>
          <a:p>
            <a:pPr rtl="0"/>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8469E5D7-6C97-4873-B82C-4B22B2F17496}" type="datetime1">
              <a:rPr lang="zh-CN" altLang="en-US" smtClean="0"/>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2A013F82-EE5E-44EE-A61D-E31C6657F26F}" type="slidenum">
              <a:rPr lang="en-US" altLang="zh-CN" noProof="0" smtClean="0"/>
            </a:fld>
            <a:endParaRPr lang="en-US" altLang="zh-CN"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题注的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zh-CN" altLang="en-US" noProof="0" smtClean="0"/>
              <a:t>单击此处编辑母版标题样式</a:t>
            </a:r>
            <a:endParaRPr lang="zh-CN" altLang="en-US" noProof="0" dirty="0"/>
          </a:p>
        </p:txBody>
      </p:sp>
      <p:sp>
        <p:nvSpPr>
          <p:cNvPr id="3" name="内容占位符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zh-CN" altLang="en-US" noProof="0" smtClean="0"/>
              <a:t>单击此处编辑母版文本样式</a:t>
            </a:r>
            <a:endParaRPr lang="zh-CN" altLang="en-US" noProof="0" smtClean="0"/>
          </a:p>
          <a:p>
            <a:pPr lvl="1" rtl="0"/>
            <a:r>
              <a:rPr lang="zh-CN" altLang="en-US" noProof="0" smtClean="0"/>
              <a:t>第二级</a:t>
            </a:r>
            <a:endParaRPr lang="zh-CN" altLang="en-US" noProof="0" smtClean="0"/>
          </a:p>
          <a:p>
            <a:pPr lvl="2" rtl="0"/>
            <a:r>
              <a:rPr lang="zh-CN" altLang="en-US" noProof="0" smtClean="0"/>
              <a:t>第三级</a:t>
            </a:r>
            <a:endParaRPr lang="zh-CN" altLang="en-US" noProof="0" smtClean="0"/>
          </a:p>
          <a:p>
            <a:pPr lvl="3" rtl="0"/>
            <a:r>
              <a:rPr lang="zh-CN" altLang="en-US" noProof="0" smtClean="0"/>
              <a:t>第四级</a:t>
            </a:r>
            <a:endParaRPr lang="zh-CN" altLang="en-US" noProof="0" smtClean="0"/>
          </a:p>
          <a:p>
            <a:pPr lvl="4" rtl="0"/>
            <a:r>
              <a:rPr lang="zh-CN" altLang="en-US" noProof="0" smtClean="0"/>
              <a:t>第五级</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smtClean="0"/>
              <a:t>单击此处编辑母版文本样式</a:t>
            </a:r>
            <a:endParaRPr lang="zh-CN" altLang="en-US" noProof="0" smtClean="0"/>
          </a:p>
        </p:txBody>
      </p:sp>
      <p:sp>
        <p:nvSpPr>
          <p:cNvPr id="5" name="日期占位符 4"/>
          <p:cNvSpPr>
            <a:spLocks noGrp="1"/>
          </p:cNvSpPr>
          <p:nvPr>
            <p:ph type="dt" sz="half" idx="10"/>
          </p:nvPr>
        </p:nvSpPr>
        <p:spPr/>
        <p:txBody>
          <a:bodyPr rtlCol="0"/>
          <a:lstStyle>
            <a:lvl1pPr>
              <a:defRPr/>
            </a:lvl1pPr>
          </a:lstStyle>
          <a:p>
            <a:fld id="{D7B3E930-C3B3-4585-8A26-00F140A7FB77}" type="datetime1">
              <a:rPr lang="zh-CN" altLang="en-US" smtClean="0"/>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fld>
            <a:endParaRPr lang="en-US" altLang="zh-CN"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smtClean="0"/>
              <a:t>单击图标添加图片</a:t>
            </a:r>
            <a:endParaRPr lang="zh-CN" altLang="en-US" noProof="0" dirty="0"/>
          </a:p>
        </p:txBody>
      </p:sp>
      <p:sp>
        <p:nvSpPr>
          <p:cNvPr id="2" name="标题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zh-CN" altLang="en-US" noProof="0" smtClean="0"/>
              <a:t>单击此处编辑母版标题样式</a:t>
            </a:r>
            <a:endParaRPr lang="zh-CN" altLang="en-US" noProof="0" dirty="0"/>
          </a:p>
        </p:txBody>
      </p:sp>
      <p:sp>
        <p:nvSpPr>
          <p:cNvPr id="4" name="文本占位符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smtClean="0"/>
              <a:t>单击此处编辑母版文本样式</a:t>
            </a:r>
            <a:endParaRPr lang="zh-CN" altLang="en-US" noProof="0" smtClean="0"/>
          </a:p>
        </p:txBody>
      </p:sp>
      <p:sp>
        <p:nvSpPr>
          <p:cNvPr id="5" name="日期占位符 4"/>
          <p:cNvSpPr>
            <a:spLocks noGrp="1"/>
          </p:cNvSpPr>
          <p:nvPr>
            <p:ph type="dt" sz="half" idx="10"/>
          </p:nvPr>
        </p:nvSpPr>
        <p:spPr/>
        <p:txBody>
          <a:bodyPr rtlCol="0"/>
          <a:lstStyle>
            <a:lvl1pPr>
              <a:defRPr/>
            </a:lvl1pPr>
          </a:lstStyle>
          <a:p>
            <a:fld id="{E46EF46F-E0E0-460C-B765-9380271A0BA1}" type="datetime1">
              <a:rPr lang="zh-CN" altLang="en-US" smtClean="0"/>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2A013F82-EE5E-44EE-A61D-E31C6657F26F}" type="slidenum">
              <a:rPr lang="en-US" altLang="zh-CN" noProof="0" smtClean="0"/>
            </a:fld>
            <a:endParaRPr lang="en-US" altLang="zh-CN"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zh-CN" altLang="en-US" noProof="0" dirty="0"/>
              <a:t>单击此处编辑母版标题样式</a:t>
            </a:r>
            <a:endParaRPr lang="zh-CN" altLang="en-US" noProof="0" dirty="0"/>
          </a:p>
        </p:txBody>
      </p:sp>
      <p:sp>
        <p:nvSpPr>
          <p:cNvPr id="3" name="文本占位符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4" name="日期占位符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4C63F3C3-2912-4537-AF96-286DDB4356FC}" type="datetime1">
              <a:rPr lang="zh-CN" altLang="en-US" smtClean="0"/>
            </a:fld>
            <a:endParaRPr lang="zh-CN" altLang="en-US" dirty="0"/>
          </a:p>
        </p:txBody>
      </p:sp>
      <p:sp>
        <p:nvSpPr>
          <p:cNvPr id="5" name="页脚占位符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latin typeface="微软雅黑" panose="020B0503020204020204" pitchFamily="34" charset="-122"/>
                <a:ea typeface="微软雅黑" panose="020B0503020204020204" pitchFamily="34" charset="-122"/>
              </a:defRPr>
            </a:lvl1pPr>
          </a:lstStyle>
          <a:p>
            <a:fld id="{2A013F82-EE5E-44EE-A61D-E31C6657F26F}" type="slidenum">
              <a:rPr lang="en-US" altLang="zh-CN" noProof="0" smtClean="0"/>
            </a:fld>
            <a:endParaRPr lang="zh-CN" altLang="en-US"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p:titleStyle>
    <p:bodyStyle>
      <a:lvl1pPr marL="224155" indent="-224155" algn="l" defTabSz="914400" rtl="0" eaLnBrk="1" latinLnBrk="0" hangingPunct="1">
        <a:lnSpc>
          <a:spcPct val="90000"/>
        </a:lnSpc>
        <a:spcBef>
          <a:spcPts val="1800"/>
        </a:spcBef>
        <a:buClr>
          <a:schemeClr val="accent1"/>
        </a:buClr>
        <a:buSzPct val="100000"/>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463550" indent="-231775" algn="l" defTabSz="914400" rtl="0" eaLnBrk="1" latinLnBrk="0" hangingPunct="1">
        <a:lnSpc>
          <a:spcPct val="90000"/>
        </a:lnSpc>
        <a:spcBef>
          <a:spcPts val="1200"/>
        </a:spcBef>
        <a:buClr>
          <a:schemeClr val="accent1"/>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682625" indent="-219075" algn="l" defTabSz="914400" rtl="0" eaLnBrk="1" latinLnBrk="0" hangingPunct="1">
        <a:lnSpc>
          <a:spcPct val="90000"/>
        </a:lnSpc>
        <a:spcBef>
          <a:spcPts val="600"/>
        </a:spcBef>
        <a:buClr>
          <a:schemeClr val="accent1"/>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857250" indent="-174625" algn="l" defTabSz="914400" rtl="0" eaLnBrk="1" latinLnBrk="0" hangingPunct="1">
        <a:lnSpc>
          <a:spcPct val="90000"/>
        </a:lnSpc>
        <a:spcBef>
          <a:spcPts val="600"/>
        </a:spcBef>
        <a:buClr>
          <a:schemeClr val="accent1"/>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1030605" indent="-173355" algn="l" defTabSz="914400" rtl="0" eaLnBrk="1" latinLnBrk="0" hangingPunct="1">
        <a:lnSpc>
          <a:spcPct val="90000"/>
        </a:lnSpc>
        <a:spcBef>
          <a:spcPts val="600"/>
        </a:spcBef>
        <a:buClr>
          <a:schemeClr val="accent1"/>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1207135"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38049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55448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172847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Adapter</a:t>
            </a:r>
            <a:r>
              <a:rPr lang="zh-CN" altLang="en-US" dirty="0" smtClean="0">
                <a:latin typeface="微软雅黑" panose="020B0503020204020204" pitchFamily="34" charset="-122"/>
                <a:ea typeface="微软雅黑" panose="020B0503020204020204" pitchFamily="34" charset="-122"/>
              </a:rPr>
              <a:t>模式</a:t>
            </a:r>
            <a:endParaRPr lang="en-US" dirty="0">
              <a:latin typeface="微软雅黑" panose="020B0503020204020204" pitchFamily="34" charset="-122"/>
              <a:ea typeface="微软雅黑" panose="020B0503020204020204" pitchFamily="34" charset="-122"/>
            </a:endParaRPr>
          </a:p>
        </p:txBody>
      </p:sp>
      <p:sp>
        <p:nvSpPr>
          <p:cNvPr id="4" name="副标题 3"/>
          <p:cNvSpPr>
            <a:spLocks noGrp="1"/>
          </p:cNvSpPr>
          <p:nvPr>
            <p:ph type="subTitle" idx="1"/>
          </p:nvPr>
        </p:nvSpPr>
        <p:spPr/>
        <p:txBody>
          <a:bodyPr rtlCol="0"/>
          <a:lstStyle/>
          <a:p>
            <a:pPr rtl="0"/>
            <a:r>
              <a:rPr lang="zh-CN" altLang="en-US" dirty="0" smtClean="0"/>
              <a:t>加个</a:t>
            </a:r>
            <a:r>
              <a:rPr lang="en-US" altLang="zh-CN" dirty="0" smtClean="0"/>
              <a:t>”</a:t>
            </a:r>
            <a:r>
              <a:rPr lang="zh-CN" altLang="en-US" dirty="0" smtClean="0"/>
              <a:t>适配器</a:t>
            </a:r>
            <a:r>
              <a:rPr lang="en-US" altLang="zh-CN" dirty="0" smtClean="0"/>
              <a:t>“ </a:t>
            </a:r>
            <a:r>
              <a:rPr lang="zh-CN" altLang="en-US" dirty="0" smtClean="0"/>
              <a:t>以便于复用</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22730" y="381000"/>
            <a:ext cx="9144000" cy="753745"/>
          </a:xfrm>
        </p:spPr>
        <p:txBody>
          <a:bodyPr/>
          <a:p>
            <a:r>
              <a:rPr lang="en-US" altLang="zh-CN" dirty="0" smtClean="0">
                <a:sym typeface="+mn-ea"/>
              </a:rPr>
              <a:t>Adapter</a:t>
            </a:r>
            <a:r>
              <a:rPr lang="zh-CN" altLang="en-US" dirty="0" smtClean="0">
                <a:sym typeface="+mn-ea"/>
              </a:rPr>
              <a:t>模式的缺点</a:t>
            </a:r>
            <a:endParaRPr lang="zh-CN" altLang="en-US"/>
          </a:p>
        </p:txBody>
      </p:sp>
      <p:sp>
        <p:nvSpPr>
          <p:cNvPr id="3" name="内容占位符 2"/>
          <p:cNvSpPr>
            <a:spLocks noGrp="1"/>
          </p:cNvSpPr>
          <p:nvPr>
            <p:ph idx="1"/>
          </p:nvPr>
        </p:nvSpPr>
        <p:spPr/>
        <p:txBody>
          <a:bodyPr/>
          <a:p>
            <a:r>
              <a:rPr lang="zh-CN" altLang="en-US"/>
              <a:t>过多的使用适配器，会让系统非常零乱，不易整体进行把握。比如，明明看到调用的是A接口，其实内部被适配成了B接口的实现，一个系统如果太多出现这种情况，无异于一场灾难。因此如果不是很有必要，可以不使用适配器，而是直接对系统进行重构。</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8169" y="3031232"/>
            <a:ext cx="4392487" cy="795536"/>
          </a:xfrm>
        </p:spPr>
        <p:txBody>
          <a:bodyPr>
            <a:normAutofit/>
          </a:bodyPr>
          <a:lstStyle/>
          <a:p>
            <a:r>
              <a:rPr lang="zh-CN" altLang="en-US" sz="4000" dirty="0" smtClean="0"/>
              <a:t>感谢聆听，谢谢！</a:t>
            </a:r>
            <a:endParaRPr lang="zh-CN" altLang="en-US" sz="4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693812" y="332656"/>
            <a:ext cx="9144001" cy="743744"/>
          </a:xfrm>
        </p:spPr>
        <p:txBody>
          <a:bodyPr rtlCol="0">
            <a:normAutofit/>
          </a:bodyPr>
          <a:lstStyle/>
          <a:p>
            <a:pPr rtl="0"/>
            <a:r>
              <a:rPr lang="en-US" altLang="zh-CN" dirty="0" smtClean="0">
                <a:sym typeface="+mn-ea"/>
              </a:rPr>
              <a:t>Adapter</a:t>
            </a:r>
            <a:r>
              <a:rPr lang="zh-CN" altLang="en-US" dirty="0" smtClean="0">
                <a:latin typeface="微软雅黑" panose="020B0503020204020204" pitchFamily="34" charset="-122"/>
                <a:ea typeface="微软雅黑" panose="020B0503020204020204" pitchFamily="34" charset="-122"/>
              </a:rPr>
              <a:t>模式</a:t>
            </a:r>
            <a:r>
              <a:rPr lang="zh-CN" altLang="en-US" dirty="0" smtClean="0"/>
              <a:t>详解</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7828" y="1628800"/>
            <a:ext cx="9134391" cy="4114801"/>
          </a:xfrm>
        </p:spPr>
        <p:txBody>
          <a:bodyPr rtlCol="0"/>
          <a:lstStyle/>
          <a:p>
            <a:r>
              <a:rPr lang="zh-CN" altLang="en-US" dirty="0" smtClean="0">
                <a:sym typeface="+mn-ea"/>
              </a:rPr>
              <a:t>把一个类的接口变换成客户端所期待的另一种接口，从而使原本因接口不匹配而无法在一起工作的两个类能够在一起工作。</a:t>
            </a:r>
            <a:endParaRPr lang="zh-CN" altLang="en-US" dirty="0" smtClean="0">
              <a:sym typeface="+mn-ea"/>
            </a:endParaRPr>
          </a:p>
          <a:p>
            <a:pPr marL="0" indent="0">
              <a:buNone/>
            </a:pPr>
            <a:endParaRPr lang="zh-CN" dirty="0">
              <a:latin typeface="微软雅黑" panose="020B0503020204020204" pitchFamily="34" charset="-122"/>
              <a:ea typeface="微软雅黑" panose="020B0503020204020204" pitchFamily="34" charset="-122"/>
            </a:endParaRPr>
          </a:p>
          <a:p>
            <a:pPr rtl="0"/>
            <a:r>
              <a:rPr lang="zh-CN" altLang="en-US" dirty="0" smtClean="0">
                <a:latin typeface="微软雅黑" panose="020B0503020204020204" pitchFamily="34" charset="-122"/>
                <a:ea typeface="微软雅黑" panose="020B0503020204020204" pitchFamily="34" charset="-122"/>
              </a:rPr>
              <a:t>作为两个不兼容的接口之间的桥梁</a:t>
            </a:r>
            <a:endParaRPr lang="zh-CN" altLang="en-US" dirty="0" smtClean="0">
              <a:latin typeface="微软雅黑" panose="020B0503020204020204" pitchFamily="34" charset="-122"/>
              <a:ea typeface="微软雅黑" panose="020B0503020204020204" pitchFamily="34" charset="-122"/>
            </a:endParaRPr>
          </a:p>
          <a:p>
            <a:pPr marL="0" indent="0" rtl="0">
              <a:buNone/>
            </a:pPr>
            <a:endParaRPr lang="zh-CN" altLang="en-US" dirty="0" smtClean="0">
              <a:latin typeface="微软雅黑" panose="020B0503020204020204" pitchFamily="34" charset="-122"/>
              <a:ea typeface="微软雅黑" panose="020B0503020204020204" pitchFamily="34" charset="-122"/>
            </a:endParaRPr>
          </a:p>
          <a:p>
            <a:pPr rtl="0"/>
            <a:r>
              <a:rPr smtClean="0"/>
              <a:t>属于结构型模式，它结合了两个独立接口的功能</a:t>
            </a:r>
            <a:endParaRPr lang="en-US" altLang="zh-CN" dirty="0"/>
          </a:p>
          <a:p>
            <a:pPr rtl="0"/>
            <a:endParaRPr 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descr="C:\Users\Administrator\Desktop\微信图片_20180208140626.jpg微信图片_20180208140626"/>
          <p:cNvPicPr>
            <a:picLocks noGrp="1" noChangeAspect="1"/>
          </p:cNvPicPr>
          <p:nvPr>
            <p:ph idx="1"/>
          </p:nvPr>
        </p:nvPicPr>
        <p:blipFill rotWithShape="1">
          <a:blip r:embed="rId1"/>
          <a:srcRect/>
          <a:stretch>
            <a:fillRect/>
          </a:stretch>
        </p:blipFill>
        <p:spPr>
          <a:xfrm>
            <a:off x="4208145" y="1251585"/>
            <a:ext cx="2994660" cy="5323840"/>
          </a:xfrm>
        </p:spPr>
      </p:pic>
      <p:sp>
        <p:nvSpPr>
          <p:cNvPr id="7" name="标题 12"/>
          <p:cNvSpPr txBox="1"/>
          <p:nvPr/>
        </p:nvSpPr>
        <p:spPr>
          <a:xfrm>
            <a:off x="693812" y="332656"/>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smtClean="0">
                <a:sym typeface="+mn-ea"/>
              </a:rPr>
              <a:t>Adapter</a:t>
            </a:r>
            <a:r>
              <a:rPr lang="zh-CN" altLang="en-US" dirty="0" smtClean="0"/>
              <a:t>模式</a:t>
            </a:r>
            <a:r>
              <a:rPr lang="zh-CN" altLang="en-US" dirty="0"/>
              <a:t>详解</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smtClean="0">
                <a:sym typeface="+mn-ea"/>
              </a:rPr>
              <a:t>Adapter</a:t>
            </a:r>
            <a:r>
              <a:rPr lang="zh-CN" altLang="en-US" dirty="0">
                <a:sym typeface="+mn-ea"/>
              </a:rPr>
              <a:t>模式中的角色</a:t>
            </a:r>
            <a:endParaRPr lang="zh-CN" altLang="en-US" dirty="0">
              <a:sym typeface="+mn-ea"/>
            </a:endParaRPr>
          </a:p>
        </p:txBody>
      </p:sp>
      <p:sp>
        <p:nvSpPr>
          <p:cNvPr id="3" name="内容占位符 2"/>
          <p:cNvSpPr>
            <a:spLocks noGrp="1"/>
          </p:cNvSpPr>
          <p:nvPr>
            <p:ph idx="1"/>
          </p:nvPr>
        </p:nvSpPr>
        <p:spPr/>
        <p:txBody>
          <a:bodyPr/>
          <a:p>
            <a:r>
              <a:rPr lang="zh-CN" altLang="en-US"/>
              <a:t>目标接口（Target）：客户所期待的接口。目标可以是具体的或抽象的类，也可以是接口。</a:t>
            </a:r>
            <a:endParaRPr lang="zh-CN" altLang="en-US"/>
          </a:p>
          <a:p>
            <a:pPr marL="0" indent="0">
              <a:buNone/>
            </a:pPr>
            <a:endParaRPr lang="zh-CN" altLang="en-US"/>
          </a:p>
          <a:p>
            <a:r>
              <a:rPr lang="zh-CN" altLang="en-US"/>
              <a:t>需要适配的类（Adaptee）：需要适配的类或适配者类。</a:t>
            </a:r>
            <a:endParaRPr lang="zh-CN" altLang="en-US"/>
          </a:p>
          <a:p>
            <a:endParaRPr lang="zh-CN" altLang="en-US"/>
          </a:p>
          <a:p>
            <a:r>
              <a:rPr lang="zh-CN" altLang="en-US"/>
              <a:t>适配器（Adapter）：通过包装一个需要适配的对象，把原接口转换成目标接口。　</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smtClean="0">
                <a:sym typeface="+mn-ea"/>
              </a:rPr>
              <a:t>Adapter</a:t>
            </a:r>
            <a:r>
              <a:rPr lang="zh-CN" altLang="en-US" dirty="0">
                <a:sym typeface="+mn-ea"/>
              </a:rPr>
              <a:t>模式的应用场景</a:t>
            </a:r>
            <a:endParaRPr lang="zh-CN" altLang="en-US" dirty="0">
              <a:sym typeface="+mn-ea"/>
            </a:endParaRPr>
          </a:p>
        </p:txBody>
      </p:sp>
      <p:sp>
        <p:nvSpPr>
          <p:cNvPr id="3" name="内容占位符 2"/>
          <p:cNvSpPr>
            <a:spLocks noGrp="1"/>
          </p:cNvSpPr>
          <p:nvPr>
            <p:ph idx="1"/>
          </p:nvPr>
        </p:nvSpPr>
        <p:spPr/>
        <p:txBody>
          <a:bodyPr>
            <a:normAutofit/>
          </a:bodyPr>
          <a:p>
            <a:r>
              <a:rPr lang="zh-CN" altLang="en-US"/>
              <a:t>类的适配器模式：</a:t>
            </a:r>
            <a:endParaRPr lang="zh-CN" altLang="en-US"/>
          </a:p>
          <a:p>
            <a:pPr marL="0" indent="0">
              <a:buNone/>
            </a:pPr>
            <a:r>
              <a:rPr lang="zh-CN" altLang="en-US"/>
              <a:t>当希望将一个类转换成满足另一个新接口的类时，可以使用类的适配器模式，创建一个新类，继承原有的类，实现新的接口即可。</a:t>
            </a:r>
            <a:endParaRPr lang="zh-CN" altLang="en-US"/>
          </a:p>
          <a:p>
            <a:endParaRPr lang="zh-CN" altLang="en-US"/>
          </a:p>
          <a:p>
            <a:r>
              <a:rPr lang="zh-CN" altLang="en-US"/>
              <a:t>对象的适配器模式：</a:t>
            </a:r>
            <a:endParaRPr lang="zh-CN" altLang="en-US"/>
          </a:p>
          <a:p>
            <a:pPr marL="0" indent="0">
              <a:buNone/>
            </a:pPr>
            <a:r>
              <a:rPr lang="zh-CN" altLang="en-US"/>
              <a:t>当希望将一个对象转换成满足另一个新接口的对象时，可以创建一个Wrapper类，持有原类的一个实例，在Wrapper类的方法中，调用实例的方法就行。</a:t>
            </a:r>
            <a:endParaRPr lang="zh-CN" altLang="en-US"/>
          </a:p>
          <a:p>
            <a:pPr marL="0" indent="0">
              <a:buNone/>
            </a:pP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2"/>
          <p:cNvSpPr txBox="1"/>
          <p:nvPr/>
        </p:nvSpPr>
        <p:spPr>
          <a:xfrm>
            <a:off x="693812" y="332656"/>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smtClean="0">
                <a:sym typeface="+mn-ea"/>
              </a:rPr>
              <a:t>Adapter</a:t>
            </a:r>
            <a:r>
              <a:rPr lang="zh-CN" altLang="en-US" dirty="0" smtClean="0"/>
              <a:t>模式代码示例</a:t>
            </a:r>
            <a:endParaRPr lang="en-US" dirty="0"/>
          </a:p>
        </p:txBody>
      </p:sp>
      <p:pic>
        <p:nvPicPr>
          <p:cNvPr id="4" name="内容占位符 3" descr="C:\Users\Administrator\Desktop\微信截图_20180208150207.png微信截图_20180208150207"/>
          <p:cNvPicPr>
            <a:picLocks noGrp="1" noChangeAspect="1"/>
          </p:cNvPicPr>
          <p:nvPr>
            <p:ph idx="1"/>
          </p:nvPr>
        </p:nvPicPr>
        <p:blipFill rotWithShape="1">
          <a:blip r:embed="rId1"/>
          <a:srcRect/>
          <a:stretch>
            <a:fillRect/>
          </a:stretch>
        </p:blipFill>
        <p:spPr>
          <a:xfrm>
            <a:off x="694055" y="1497965"/>
            <a:ext cx="5306060" cy="2134870"/>
          </a:xfrm>
        </p:spPr>
      </p:pic>
      <p:sp>
        <p:nvSpPr>
          <p:cNvPr id="2" name="文本框 1"/>
          <p:cNvSpPr txBox="1"/>
          <p:nvPr/>
        </p:nvSpPr>
        <p:spPr>
          <a:xfrm>
            <a:off x="773430" y="1076325"/>
            <a:ext cx="4222115" cy="368300"/>
          </a:xfrm>
          <a:prstGeom prst="rect">
            <a:avLst/>
          </a:prstGeom>
          <a:noFill/>
        </p:spPr>
        <p:txBody>
          <a:bodyPr wrap="square" rtlCol="0" anchor="t">
            <a:spAutoFit/>
          </a:bodyPr>
          <a:p>
            <a:r>
              <a:rPr lang="en-US" altLang="zh-CN"/>
              <a:t>1.</a:t>
            </a:r>
            <a:r>
              <a:rPr lang="zh-CN" altLang="en-US"/>
              <a:t>类的适配器模式（采用继承实现）</a:t>
            </a:r>
            <a:endParaRPr lang="zh-CN" altLang="en-US"/>
          </a:p>
        </p:txBody>
      </p:sp>
      <p:pic>
        <p:nvPicPr>
          <p:cNvPr id="5" name="图片 4" descr="微信截图_20180208150349"/>
          <p:cNvPicPr>
            <a:picLocks noChangeAspect="1"/>
          </p:cNvPicPr>
          <p:nvPr/>
        </p:nvPicPr>
        <p:blipFill>
          <a:blip r:embed="rId2"/>
          <a:stretch>
            <a:fillRect/>
          </a:stretch>
        </p:blipFill>
        <p:spPr>
          <a:xfrm>
            <a:off x="6478905" y="1281430"/>
            <a:ext cx="4231005" cy="2235200"/>
          </a:xfrm>
          <a:prstGeom prst="rect">
            <a:avLst/>
          </a:prstGeom>
        </p:spPr>
      </p:pic>
      <p:pic>
        <p:nvPicPr>
          <p:cNvPr id="6" name="图片 5" descr="微信截图_20180208150525"/>
          <p:cNvPicPr>
            <a:picLocks noChangeAspect="1"/>
          </p:cNvPicPr>
          <p:nvPr/>
        </p:nvPicPr>
        <p:blipFill>
          <a:blip r:embed="rId3"/>
          <a:stretch>
            <a:fillRect/>
          </a:stretch>
        </p:blipFill>
        <p:spPr>
          <a:xfrm>
            <a:off x="6503035" y="3884930"/>
            <a:ext cx="4182110" cy="904875"/>
          </a:xfrm>
          <a:prstGeom prst="rect">
            <a:avLst/>
          </a:prstGeom>
        </p:spPr>
      </p:pic>
      <p:sp>
        <p:nvSpPr>
          <p:cNvPr id="8" name="文本框 7"/>
          <p:cNvSpPr txBox="1"/>
          <p:nvPr/>
        </p:nvSpPr>
        <p:spPr>
          <a:xfrm>
            <a:off x="6369685" y="913130"/>
            <a:ext cx="972820" cy="368300"/>
          </a:xfrm>
          <a:prstGeom prst="rect">
            <a:avLst/>
          </a:prstGeom>
          <a:noFill/>
        </p:spPr>
        <p:txBody>
          <a:bodyPr wrap="square" rtlCol="0">
            <a:spAutoFit/>
          </a:bodyPr>
          <a:p>
            <a:r>
              <a:rPr lang="en-US" altLang="zh-CN"/>
              <a:t>adaptee</a:t>
            </a:r>
            <a:endParaRPr lang="en-US" altLang="zh-CN"/>
          </a:p>
        </p:txBody>
      </p:sp>
      <p:sp>
        <p:nvSpPr>
          <p:cNvPr id="9" name="文本框 8"/>
          <p:cNvSpPr txBox="1"/>
          <p:nvPr/>
        </p:nvSpPr>
        <p:spPr>
          <a:xfrm>
            <a:off x="6473190" y="3516630"/>
            <a:ext cx="765175" cy="368300"/>
          </a:xfrm>
          <a:prstGeom prst="rect">
            <a:avLst/>
          </a:prstGeom>
          <a:noFill/>
        </p:spPr>
        <p:txBody>
          <a:bodyPr wrap="none" rtlCol="0">
            <a:spAutoFit/>
          </a:bodyPr>
          <a:p>
            <a:r>
              <a:rPr lang="en-US" altLang="zh-CN"/>
              <a:t>target</a:t>
            </a:r>
            <a:endParaRPr lang="en-US" altLang="zh-CN"/>
          </a:p>
        </p:txBody>
      </p:sp>
      <p:sp>
        <p:nvSpPr>
          <p:cNvPr id="10" name="文本框 9"/>
          <p:cNvSpPr txBox="1"/>
          <p:nvPr/>
        </p:nvSpPr>
        <p:spPr>
          <a:xfrm>
            <a:off x="773430" y="4338955"/>
            <a:ext cx="920115" cy="368300"/>
          </a:xfrm>
          <a:prstGeom prst="rect">
            <a:avLst/>
          </a:prstGeom>
          <a:noFill/>
        </p:spPr>
        <p:txBody>
          <a:bodyPr wrap="none" rtlCol="0">
            <a:spAutoFit/>
          </a:bodyPr>
          <a:p>
            <a:r>
              <a:rPr lang="en-US" altLang="zh-CN"/>
              <a:t>adapter</a:t>
            </a:r>
            <a:endParaRPr lang="en-US" altLang="zh-CN"/>
          </a:p>
        </p:txBody>
      </p:sp>
      <p:pic>
        <p:nvPicPr>
          <p:cNvPr id="11" name="图片 10" descr="微信截图_20180208150832"/>
          <p:cNvPicPr>
            <a:picLocks noChangeAspect="1"/>
          </p:cNvPicPr>
          <p:nvPr/>
        </p:nvPicPr>
        <p:blipFill>
          <a:blip r:embed="rId4"/>
          <a:stretch>
            <a:fillRect/>
          </a:stretch>
        </p:blipFill>
        <p:spPr>
          <a:xfrm>
            <a:off x="773430" y="4905375"/>
            <a:ext cx="4222115" cy="1739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03935" y="174625"/>
            <a:ext cx="9662795" cy="795655"/>
          </a:xfrm>
        </p:spPr>
        <p:txBody>
          <a:bodyPr/>
          <a:p>
            <a:r>
              <a:rPr lang="en-US" altLang="zh-CN" dirty="0" smtClean="0">
                <a:sym typeface="+mn-ea"/>
              </a:rPr>
              <a:t>Adapter</a:t>
            </a:r>
            <a:r>
              <a:rPr lang="zh-CN" altLang="en-US" dirty="0" smtClean="0">
                <a:sym typeface="+mn-ea"/>
              </a:rPr>
              <a:t>模式代码示例</a:t>
            </a:r>
            <a:endParaRPr lang="zh-CN" altLang="en-US"/>
          </a:p>
        </p:txBody>
      </p:sp>
      <p:sp>
        <p:nvSpPr>
          <p:cNvPr id="3" name="内容占位符 2"/>
          <p:cNvSpPr>
            <a:spLocks noGrp="1"/>
          </p:cNvSpPr>
          <p:nvPr>
            <p:ph idx="1"/>
          </p:nvPr>
        </p:nvSpPr>
        <p:spPr>
          <a:xfrm>
            <a:off x="932180" y="970280"/>
            <a:ext cx="9734550" cy="5050155"/>
          </a:xfrm>
        </p:spPr>
        <p:txBody>
          <a:bodyPr/>
          <a:p>
            <a:r>
              <a:rPr lang="en-US" altLang="zh-CN"/>
              <a:t>2</a:t>
            </a:r>
            <a:r>
              <a:rPr lang="zh-CN" altLang="en-US"/>
              <a:t>、</a:t>
            </a:r>
            <a:r>
              <a:rPr lang="en-US" altLang="zh-CN"/>
              <a:t>对象适配器（采用对象组合方式实现）</a:t>
            </a:r>
            <a:endParaRPr lang="en-US" altLang="zh-CN"/>
          </a:p>
        </p:txBody>
      </p:sp>
      <p:pic>
        <p:nvPicPr>
          <p:cNvPr id="6" name="图片 5" descr="微信截图_20180208151313"/>
          <p:cNvPicPr>
            <a:picLocks noChangeAspect="1"/>
          </p:cNvPicPr>
          <p:nvPr/>
        </p:nvPicPr>
        <p:blipFill>
          <a:blip r:embed="rId1"/>
          <a:stretch>
            <a:fillRect/>
          </a:stretch>
        </p:blipFill>
        <p:spPr>
          <a:xfrm>
            <a:off x="1003935" y="1536065"/>
            <a:ext cx="5046345" cy="1840865"/>
          </a:xfrm>
          <a:prstGeom prst="rect">
            <a:avLst/>
          </a:prstGeom>
        </p:spPr>
      </p:pic>
      <p:pic>
        <p:nvPicPr>
          <p:cNvPr id="8" name="图片 7" descr="微信截图_20180208151532"/>
          <p:cNvPicPr>
            <a:picLocks noChangeAspect="1"/>
          </p:cNvPicPr>
          <p:nvPr/>
        </p:nvPicPr>
        <p:blipFill>
          <a:blip r:embed="rId2"/>
          <a:stretch>
            <a:fillRect/>
          </a:stretch>
        </p:blipFill>
        <p:spPr>
          <a:xfrm>
            <a:off x="6943090" y="1536065"/>
            <a:ext cx="3886835" cy="4810760"/>
          </a:xfrm>
          <a:prstGeom prst="rect">
            <a:avLst/>
          </a:prstGeom>
        </p:spPr>
      </p:pic>
      <p:sp>
        <p:nvSpPr>
          <p:cNvPr id="9" name="文本框 8"/>
          <p:cNvSpPr txBox="1"/>
          <p:nvPr/>
        </p:nvSpPr>
        <p:spPr>
          <a:xfrm>
            <a:off x="1158875" y="4048760"/>
            <a:ext cx="657225" cy="368300"/>
          </a:xfrm>
          <a:prstGeom prst="rect">
            <a:avLst/>
          </a:prstGeom>
          <a:noFill/>
        </p:spPr>
        <p:txBody>
          <a:bodyPr wrap="none" rtlCol="0">
            <a:spAutoFit/>
          </a:bodyPr>
          <a:p>
            <a:r>
              <a:rPr lang="en-US" altLang="zh-CN"/>
              <a:t>main</a:t>
            </a:r>
            <a:endParaRPr lang="en-US" altLang="zh-CN"/>
          </a:p>
        </p:txBody>
      </p:sp>
      <p:pic>
        <p:nvPicPr>
          <p:cNvPr id="10" name="图片 9" descr="微信截图_20180208151705"/>
          <p:cNvPicPr>
            <a:picLocks noChangeAspect="1"/>
          </p:cNvPicPr>
          <p:nvPr/>
        </p:nvPicPr>
        <p:blipFill>
          <a:blip r:embed="rId3"/>
          <a:stretch>
            <a:fillRect/>
          </a:stretch>
        </p:blipFill>
        <p:spPr>
          <a:xfrm>
            <a:off x="1003935" y="4485640"/>
            <a:ext cx="4914900" cy="1629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693812" y="332656"/>
            <a:ext cx="9144001" cy="743744"/>
          </a:xfrm>
        </p:spPr>
        <p:txBody>
          <a:bodyPr rtlCol="0">
            <a:normAutofit/>
          </a:bodyPr>
          <a:lstStyle/>
          <a:p>
            <a:pPr rtl="0"/>
            <a:r>
              <a:rPr lang="zh-CN" altLang="zh-CN" dirty="0" smtClean="0">
                <a:sym typeface="+mn-ea"/>
              </a:rPr>
              <a:t>什么时候使用</a:t>
            </a:r>
            <a:r>
              <a:rPr lang="en-US" altLang="zh-CN" dirty="0" smtClean="0">
                <a:sym typeface="+mn-ea"/>
              </a:rPr>
              <a:t>Adapter</a:t>
            </a:r>
            <a:endParaRPr lang="en-US" dirty="0">
              <a:latin typeface="微软雅黑" panose="020B0503020204020204" pitchFamily="34" charset="-122"/>
              <a:ea typeface="微软雅黑" panose="020B0503020204020204" pitchFamily="34" charset="-122"/>
            </a:endParaRPr>
          </a:p>
        </p:txBody>
      </p:sp>
      <p:pic>
        <p:nvPicPr>
          <p:cNvPr id="2" name="内容占位符 1" descr="微信截图_20180208153620"/>
          <p:cNvPicPr>
            <a:picLocks noChangeAspect="1"/>
          </p:cNvPicPr>
          <p:nvPr>
            <p:ph idx="1"/>
          </p:nvPr>
        </p:nvPicPr>
        <p:blipFill>
          <a:blip r:embed="rId1"/>
          <a:stretch>
            <a:fillRect/>
          </a:stretch>
        </p:blipFill>
        <p:spPr>
          <a:xfrm>
            <a:off x="694055" y="1487805"/>
            <a:ext cx="9134475" cy="756285"/>
          </a:xfrm>
          <a:prstGeom prst="rect">
            <a:avLst/>
          </a:prstGeom>
        </p:spPr>
      </p:pic>
      <p:pic>
        <p:nvPicPr>
          <p:cNvPr id="3" name="图片 2" descr="微信截图_20180208153646"/>
          <p:cNvPicPr>
            <a:picLocks noChangeAspect="1"/>
          </p:cNvPicPr>
          <p:nvPr/>
        </p:nvPicPr>
        <p:blipFill>
          <a:blip r:embed="rId2"/>
          <a:stretch>
            <a:fillRect/>
          </a:stretch>
        </p:blipFill>
        <p:spPr>
          <a:xfrm>
            <a:off x="694055" y="2244090"/>
            <a:ext cx="10058400" cy="2417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13205" y="339725"/>
            <a:ext cx="9144000" cy="779780"/>
          </a:xfrm>
        </p:spPr>
        <p:txBody>
          <a:bodyPr>
            <a:normAutofit/>
          </a:bodyPr>
          <a:p>
            <a:r>
              <a:rPr lang="en-US" altLang="zh-CN" dirty="0" smtClean="0">
                <a:sym typeface="+mn-ea"/>
              </a:rPr>
              <a:t>Adapter</a:t>
            </a:r>
            <a:r>
              <a:rPr lang="zh-CN" altLang="en-US" dirty="0" smtClean="0">
                <a:sym typeface="+mn-ea"/>
              </a:rPr>
              <a:t>模式的优点</a:t>
            </a:r>
            <a:endParaRPr lang="zh-CN" altLang="en-US"/>
          </a:p>
        </p:txBody>
      </p:sp>
      <p:sp>
        <p:nvSpPr>
          <p:cNvPr id="3" name="内容占位符 2"/>
          <p:cNvSpPr>
            <a:spLocks noGrp="1"/>
          </p:cNvSpPr>
          <p:nvPr>
            <p:ph idx="1"/>
          </p:nvPr>
        </p:nvSpPr>
        <p:spPr>
          <a:xfrm>
            <a:off x="1522730" y="1189355"/>
            <a:ext cx="9134475" cy="4830445"/>
          </a:xfrm>
        </p:spPr>
        <p:txBody>
          <a:bodyPr/>
          <a:p>
            <a:r>
              <a:rPr lang="zh-CN" altLang="en-US"/>
              <a:t>更好的复用性：系统需要使用现有的类，而此类的接口不符合系统的需要。那么通过适配器模式就可以让这些功能得到更好的复用。</a:t>
            </a:r>
            <a:endParaRPr lang="zh-CN" altLang="en-US"/>
          </a:p>
          <a:p>
            <a:endParaRPr lang="zh-CN" altLang="en-US"/>
          </a:p>
          <a:p>
            <a:r>
              <a:rPr lang="zh-CN" altLang="en-US"/>
              <a:t>更好的扩展性：在实现适配器功能的时候，可以调用自己开发的功能，从而自然地扩展系统的功能。</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数字蓝色隧道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数字蓝色隧道业务演示文稿（宽屏）</Template>
  <TotalTime>0</TotalTime>
  <Words>765</Words>
  <Application>WPS 演示</Application>
  <PresentationFormat>自定义</PresentationFormat>
  <Paragraphs>62</Paragraphs>
  <Slides>11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Arial</vt:lpstr>
      <vt:lpstr>宋体</vt:lpstr>
      <vt:lpstr>Wingdings</vt:lpstr>
      <vt:lpstr>微软雅黑</vt:lpstr>
      <vt:lpstr>Arial Unicode MS</vt:lpstr>
      <vt:lpstr>幼圆</vt:lpstr>
      <vt:lpstr>Corbel</vt:lpstr>
      <vt:lpstr>数字蓝色隧道 16x9</vt:lpstr>
      <vt:lpstr>Adapter模式</vt:lpstr>
      <vt:lpstr>Flyweight模式详解</vt:lpstr>
      <vt:lpstr>PowerPoint 演示文稿</vt:lpstr>
      <vt:lpstr>PowerPoint 演示文稿</vt:lpstr>
      <vt:lpstr>PowerPoint 演示文稿</vt:lpstr>
      <vt:lpstr>PowerPoint 演示文稿</vt:lpstr>
      <vt:lpstr>PowerPoint 演示文稿</vt:lpstr>
      <vt:lpstr>Flyweight模式注意点</vt:lpstr>
      <vt:lpstr>PowerPoint 演示文稿</vt:lpstr>
      <vt:lpstr>PowerPoint 演示文稿</vt:lpstr>
      <vt:lpstr>感谢聆听，谢谢！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20</cp:revision>
  <dcterms:created xsi:type="dcterms:W3CDTF">2018-02-02T03:28:00Z</dcterms:created>
  <dcterms:modified xsi:type="dcterms:W3CDTF">2018-02-08T07:42:34Z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KSOProductBuildVer">
    <vt:lpwstr>2052-10.1.0.7022</vt:lpwstr>
  </property>
</Properties>
</file>